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</a:t>
            </a:r>
            <a:r>
              <a:rPr lang="en-US" dirty="0" smtClean="0">
                <a:solidFill>
                  <a:srgbClr val="00B050"/>
                </a:solidFill>
              </a:rPr>
              <a:t>23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371600"/>
            <a:ext cx="8763000" cy="5486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39:  </a:t>
            </a:r>
            <a:r>
              <a:rPr lang="es-ES_tradnl" dirty="0" smtClean="0"/>
              <a:t>¿Por qué juega mal Santiago en su primer partido?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Leer </a:t>
            </a:r>
            <a:r>
              <a:rPr lang="es-ES_tradnl" dirty="0" smtClean="0"/>
              <a:t>las preguntas del paquete distribuido</a:t>
            </a:r>
          </a:p>
          <a:p>
            <a:r>
              <a:rPr lang="es-ES_tradnl" dirty="0" smtClean="0"/>
              <a:t>Mirar la tercera parte de la película </a:t>
            </a:r>
          </a:p>
          <a:p>
            <a:r>
              <a:rPr lang="es-ES_tradnl" dirty="0" smtClean="0"/>
              <a:t>Toma apuntes activos de lo que crees 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39:</a:t>
            </a:r>
          </a:p>
          <a:p>
            <a:r>
              <a:rPr lang="es-ES_tradnl" dirty="0" smtClean="0"/>
              <a:t>Completa las preguntas </a:t>
            </a:r>
            <a:r>
              <a:rPr lang="es-ES_tradnl" dirty="0" smtClean="0"/>
              <a:t>20-End .</a:t>
            </a:r>
          </a:p>
          <a:p>
            <a:r>
              <a:rPr lang="es-ES_tradnl" dirty="0" err="1" smtClean="0"/>
              <a:t>Answer</a:t>
            </a:r>
            <a:r>
              <a:rPr lang="es-ES_tradnl" dirty="0" smtClean="0"/>
              <a:t> 3 </a:t>
            </a:r>
            <a:r>
              <a:rPr lang="es-ES_tradnl" dirty="0" err="1" smtClean="0"/>
              <a:t>out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5 </a:t>
            </a:r>
            <a:r>
              <a:rPr lang="es-ES_tradnl" dirty="0" err="1" smtClean="0"/>
              <a:t>questions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last</a:t>
            </a:r>
            <a:r>
              <a:rPr lang="es-ES_tradnl" dirty="0" smtClean="0"/>
              <a:t> </a:t>
            </a:r>
            <a:r>
              <a:rPr lang="es-ES_tradnl" dirty="0" err="1" smtClean="0"/>
              <a:t>section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packet</a:t>
            </a:r>
            <a:r>
              <a:rPr lang="es-ES_tradnl" dirty="0" smtClean="0"/>
              <a:t>, </a:t>
            </a:r>
            <a:r>
              <a:rPr lang="es-ES_tradnl" dirty="0" err="1" smtClean="0"/>
              <a:t>make</a:t>
            </a:r>
            <a:r>
              <a:rPr lang="es-ES_tradnl" dirty="0" smtClean="0"/>
              <a:t> </a:t>
            </a:r>
            <a:r>
              <a:rPr lang="es-ES_tradnl" dirty="0" err="1" smtClean="0"/>
              <a:t>sure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they</a:t>
            </a:r>
            <a:r>
              <a:rPr lang="es-ES_tradnl" dirty="0" smtClean="0"/>
              <a:t> are </a:t>
            </a:r>
            <a:r>
              <a:rPr lang="es-ES_tradnl" dirty="0" err="1" smtClean="0"/>
              <a:t>well</a:t>
            </a:r>
            <a:r>
              <a:rPr lang="es-ES_tradnl" dirty="0" smtClean="0"/>
              <a:t> </a:t>
            </a:r>
            <a:r>
              <a:rPr lang="es-ES_tradnl" dirty="0" err="1" smtClean="0"/>
              <a:t>thought</a:t>
            </a:r>
            <a:r>
              <a:rPr lang="es-ES_tradnl" dirty="0" smtClean="0"/>
              <a:t> </a:t>
            </a:r>
            <a:r>
              <a:rPr lang="es-ES_tradnl" dirty="0" err="1" smtClean="0"/>
              <a:t>out</a:t>
            </a:r>
            <a:r>
              <a:rPr lang="es-ES_tradnl" dirty="0" smtClean="0"/>
              <a:t> </a:t>
            </a:r>
            <a:r>
              <a:rPr lang="es-ES_tradnl" dirty="0" err="1" smtClean="0"/>
              <a:t>answers</a:t>
            </a:r>
            <a:r>
              <a:rPr lang="es-ES_tradnl" dirty="0" smtClean="0"/>
              <a:t> and complete </a:t>
            </a:r>
            <a:r>
              <a:rPr lang="es-ES_tradnl" dirty="0" err="1" smtClean="0"/>
              <a:t>it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</a:t>
            </a:r>
            <a:r>
              <a:rPr lang="es-ES_tradnl" dirty="0" err="1" smtClean="0"/>
              <a:t>seperate</a:t>
            </a:r>
            <a:r>
              <a:rPr lang="es-ES_tradnl" dirty="0" smtClean="0"/>
              <a:t> </a:t>
            </a:r>
            <a:r>
              <a:rPr lang="es-ES_tradnl" dirty="0" err="1" smtClean="0"/>
              <a:t>paper</a:t>
            </a:r>
            <a:r>
              <a:rPr lang="es-ES_tradnl" dirty="0" smtClean="0"/>
              <a:t> and </a:t>
            </a:r>
            <a:r>
              <a:rPr lang="es-ES_tradnl" dirty="0" err="1" smtClean="0"/>
              <a:t>attach</a:t>
            </a:r>
            <a:r>
              <a:rPr lang="es-ES_tradnl" dirty="0" smtClean="0"/>
              <a:t> to </a:t>
            </a:r>
            <a:r>
              <a:rPr lang="es-ES_tradnl" dirty="0" err="1" smtClean="0"/>
              <a:t>packet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2544</TotalTime>
  <Words>93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802 La fecha es el 23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13</cp:revision>
  <dcterms:created xsi:type="dcterms:W3CDTF">2014-12-15T19:13:06Z</dcterms:created>
  <dcterms:modified xsi:type="dcterms:W3CDTF">2014-12-23T16:29:36Z</dcterms:modified>
</cp:coreProperties>
</file>